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826C-C8DD-BFFC-D876-5D292B39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99339-25BF-94F3-7AC1-DDF0155ED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6B878-CA55-5D42-3A36-CAB64FF4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D4AA0-01C6-1EDF-94B2-91997771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C29AC-B26F-C163-E218-DD89B9B72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264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04D1-D4E2-607E-7FA0-A2086150E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38F17-D147-3460-92F8-B993BC60A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5306-3200-2A3E-224C-42BB1BDAB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4E214-2435-0AFC-9B34-F1C8246E0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E79CD-CCFD-306E-8BFA-8066F863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8841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F82E13-BD27-8B63-4B83-5A5AF31EF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26966C-73F6-F864-BA03-B2E372829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80A7A-E47B-9B0E-F0EC-A6A5BC16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053EB1-D782-715E-76E6-5BE01E868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7DB1B-CF6D-6807-299F-DC9D8AD7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65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A507C-7DE6-B874-FB94-A29F02E3E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A04E-9ADA-CC30-0E9C-838BD869E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44AE4-B044-0DB2-DDA0-C41CBE3C5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F7527-CFB2-0922-2498-FFE77BC30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BDEFE8-89EC-C7E7-0840-ABDF9D52E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376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DA638-496F-C2B3-C04F-3A55D9E23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3582-483E-13D6-1664-045FFF047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A96D5-7822-292D-0789-A99F3151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B969C-EBDE-FFD4-5C40-316D8B71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636A80-7CFB-A071-E388-42AD2775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0458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88FA8-807E-17B1-4620-6EC648FC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4606A-7BF3-336C-8999-4A8EC7A78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651B0-F14B-20A0-B3C6-6453DC831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358E-47C8-7795-C909-49281630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E61478-ACDA-71EC-FC41-799068E55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7EB95B-D79D-9B18-00BF-E337C6E7F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879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7BA94-0E63-11C7-8D9D-F3B576179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FF84A7-71B6-EB0A-1289-540F8EA22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D9AD5-0C3F-55AF-BB0D-0F56634FA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C8E9D-555E-664A-BFB6-F70744033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8D8599-A88D-711A-EA3C-EE1ADD397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6AB7A0-DEA3-A8C6-2EDB-37419E47C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9A0551-9111-4BDE-F2CA-19457C4B6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F86E24-186C-0AC9-7090-DA738DD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9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1B692-1609-16E3-1306-73D6FFBE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0F49B-F3F4-E322-44FB-4934F4974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886D31-E835-65F5-8E2B-DABED0EAB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A230A9-D352-13DB-1CC2-A4A51F198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380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628CE9-3A6B-1F91-2B08-CE9F08BA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89CEE1-219A-8225-5986-5F0A2A512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6D0D1-DE47-FAEE-59E0-2CE4D0545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41736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DB867-D58D-2CDA-66FD-2F42A86F6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9C86-CFC7-AFBE-7C8D-06231E2B0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E2F10-8371-08AC-3AA1-6922D8E76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B1845-6450-ACC6-8E8E-2B4D9804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6A28D-4EFC-9517-A511-CAF38744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5A8AFD-66F2-A163-DEF7-C9F7F4923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077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50829-DBDF-4B72-3FF8-0569617C2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24B7F6-F976-69D9-3832-1FE9A150BE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7902D-9194-A255-0410-63F6443DA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2D698-0409-A336-8861-4D729A0D4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44DE5-ECB5-0B9C-A629-F602C6F8D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D0D9-1DD4-7A8D-4C49-9BEBA710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137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420589-EF84-72EC-1A56-4ABFCAC38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43454-12BC-9172-D807-E8AAA8134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1A3BB-0157-C638-C16B-C3448BB6FB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82EC5-C1E1-4F94-B2CE-E012D3C4BA91}" type="datetimeFigureOut">
              <a:rPr lang="bg-BG" smtClean="0"/>
              <a:t>18.11.2024 г.</a:t>
            </a:fld>
            <a:endParaRPr 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E52A6-B481-F306-D5D6-C9A9492C5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AE34F-6082-3F1C-02D5-B7401980C8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98BB-D9A7-41EA-AE0B-3E151196F46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8203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1" descr="Картина, която съдържа екранна снимка&#10;&#10;Описание, генерирано с висока достоверност">
            <a:extLst>
              <a:ext uri="{FF2B5EF4-FFF2-40B4-BE49-F238E27FC236}">
                <a16:creationId xmlns:a16="http://schemas.microsoft.com/office/drawing/2014/main" id="{31960643-E30D-0738-EEEA-E3CFE796D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760" y="362019"/>
            <a:ext cx="6657865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Картина 2">
            <a:extLst>
              <a:ext uri="{FF2B5EF4-FFF2-40B4-BE49-F238E27FC236}">
                <a16:creationId xmlns:a16="http://schemas.microsoft.com/office/drawing/2014/main" id="{E24201BB-99C3-74D2-4A77-22E2A05F7BD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65" y="2371053"/>
            <a:ext cx="5335729" cy="2283344"/>
          </a:xfrm>
          <a:prstGeom prst="rect">
            <a:avLst/>
          </a:prstGeom>
        </p:spPr>
      </p:pic>
      <p:pic>
        <p:nvPicPr>
          <p:cNvPr id="3" name="Picture 8">
            <a:extLst>
              <a:ext uri="{FF2B5EF4-FFF2-40B4-BE49-F238E27FC236}">
                <a16:creationId xmlns:a16="http://schemas.microsoft.com/office/drawing/2014/main" id="{CA81C2F6-D81E-48D6-2108-2C26C6DCA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440" y="483799"/>
            <a:ext cx="1399255" cy="77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>
            <a:extLst>
              <a:ext uri="{FF2B5EF4-FFF2-40B4-BE49-F238E27FC236}">
                <a16:creationId xmlns:a16="http://schemas.microsoft.com/office/drawing/2014/main" id="{56405697-88B5-F71A-4CCB-40608323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804" y="2397948"/>
            <a:ext cx="561514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3600" b="1" dirty="0">
                <a:latin typeface="Book Antiqua" panose="02040602050305030304" pitchFamily="18" charset="0"/>
              </a:rPr>
              <a:t>Компилацията на Максимин</a:t>
            </a:r>
            <a:r>
              <a:rPr lang="bg-BG" altLang="bg-BG" sz="1800" b="1" dirty="0">
                <a:latin typeface="Book Antiqua" panose="02040602050305030304" pitchFamily="18" charset="0"/>
              </a:rPr>
              <a:t>,</a:t>
            </a:r>
            <a:r>
              <a:rPr lang="bg-BG" altLang="bg-BG" sz="3600" b="1" dirty="0">
                <a:latin typeface="Book Antiqua" panose="02040602050305030304" pitchFamily="18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b="1" dirty="0">
                <a:latin typeface="Book Antiqua" panose="02040602050305030304" pitchFamily="18" charset="0"/>
              </a:rPr>
              <a:t>един от малкото извори за арианството на Балканите</a:t>
            </a:r>
            <a:endParaRPr lang="bg-BG" altLang="bg-BG" sz="3600" b="1" dirty="0">
              <a:latin typeface="Book Antiqua" panose="02040602050305030304" pitchFamily="18" charset="0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id="{0682E5C8-A72E-5C21-B24E-6A4BBFADE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804" y="5061713"/>
            <a:ext cx="4914289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600" b="1" dirty="0">
                <a:latin typeface="Book Antiqua" panose="02040602050305030304" pitchFamily="18" charset="0"/>
              </a:rPr>
              <a:t>доц. д-р Златомира Герджикова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Институт за балканистика с Център по тракология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Българска академия на науките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sz="1400" dirty="0">
                <a:latin typeface="Book Antiqua" panose="02040602050305030304" pitchFamily="18" charset="0"/>
              </a:rPr>
              <a:t>проект „Непознатите Балкани“</a:t>
            </a:r>
            <a:endParaRPr lang="bg-BG" altLang="bg-BG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3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DF2001-198B-7ED1-DFA4-998443E40F4C}"/>
              </a:ext>
            </a:extLst>
          </p:cNvPr>
          <p:cNvSpPr txBox="1"/>
          <p:nvPr/>
        </p:nvSpPr>
        <p:spPr>
          <a:xfrm>
            <a:off x="488021" y="6299110"/>
            <a:ext cx="826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bg-BG" altLang="bg-BG" b="1" dirty="0">
                <a:latin typeface="Book Antiqua" panose="02040602050305030304" pitchFamily="18" charset="0"/>
              </a:rPr>
              <a:t>Компилацията на Максимин</a:t>
            </a:r>
            <a:r>
              <a:rPr lang="bg-BG" altLang="bg-BG" sz="1400" b="1" dirty="0">
                <a:latin typeface="Book Antiqua" panose="02040602050305030304" pitchFamily="18" charset="0"/>
              </a:rPr>
              <a:t>,</a:t>
            </a:r>
            <a:r>
              <a:rPr lang="bg-BG" altLang="bg-BG" b="1" dirty="0">
                <a:latin typeface="Book Antiqua" panose="02040602050305030304" pitchFamily="18" charset="0"/>
              </a:rPr>
              <a:t> </a:t>
            </a:r>
            <a:r>
              <a:rPr lang="bg-BG" altLang="bg-BG" sz="1400" b="1" dirty="0">
                <a:latin typeface="Book Antiqua" panose="02040602050305030304" pitchFamily="18" charset="0"/>
              </a:rPr>
              <a:t>един от малкото извори за арианството на Балканите</a:t>
            </a:r>
            <a:endParaRPr lang="bg-BG" altLang="bg-BG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491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Zlatomira Gerdzhikova</dc:creator>
  <cp:lastModifiedBy>Eli Filipova</cp:lastModifiedBy>
  <cp:revision>8</cp:revision>
  <dcterms:created xsi:type="dcterms:W3CDTF">2023-11-24T06:56:16Z</dcterms:created>
  <dcterms:modified xsi:type="dcterms:W3CDTF">2024-11-18T18:29:30Z</dcterms:modified>
</cp:coreProperties>
</file>